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76609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547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1390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58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59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01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52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042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8954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5032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882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6773-980D-4ADC-B4E9-AE3F85D5A23D}" type="datetimeFigureOut">
              <a:rPr lang="sl-SI" smtClean="0"/>
              <a:t>18.04.2019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5D8F-260B-4D02-8642-C99CDD7AE3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623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196752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2800" dirty="0" smtClean="0"/>
              <a:t>Združenje za senologijo Slovenije in Onkološki inštitut </a:t>
            </a:r>
          </a:p>
          <a:p>
            <a:pPr algn="ctr"/>
            <a:r>
              <a:rPr lang="sl-SI" sz="2800" dirty="0" smtClean="0"/>
              <a:t>vabita na </a:t>
            </a:r>
          </a:p>
          <a:p>
            <a:pPr algn="ctr"/>
            <a:endParaRPr lang="sl-SI" sz="2800" dirty="0"/>
          </a:p>
          <a:p>
            <a:pPr algn="ctr"/>
            <a:r>
              <a:rPr lang="sl-SI" sz="2800" dirty="0"/>
              <a:t> </a:t>
            </a:r>
            <a:r>
              <a:rPr lang="sl-SI" sz="2400" b="1" i="1" dirty="0">
                <a:solidFill>
                  <a:schemeClr val="tx2">
                    <a:lumMod val="75000"/>
                  </a:schemeClr>
                </a:solidFill>
              </a:rPr>
              <a:t>Spomladansko strokovno srečanje Združenja za </a:t>
            </a:r>
            <a:r>
              <a:rPr lang="sl-SI" sz="2400" b="1" i="1" dirty="0" err="1" smtClean="0">
                <a:solidFill>
                  <a:schemeClr val="tx2">
                    <a:lumMod val="75000"/>
                  </a:schemeClr>
                </a:solidFill>
              </a:rPr>
              <a:t>senologijo</a:t>
            </a:r>
            <a:r>
              <a:rPr lang="sl-SI" sz="2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sz="2400" b="1" i="1" dirty="0" smtClean="0">
                <a:solidFill>
                  <a:schemeClr val="tx2">
                    <a:lumMod val="75000"/>
                  </a:schemeClr>
                </a:solidFill>
              </a:rPr>
              <a:t>2019</a:t>
            </a:r>
            <a:endParaRPr lang="sl-SI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l-PL" sz="2800" b="1" i="1" dirty="0" smtClean="0"/>
          </a:p>
          <a:p>
            <a:pPr algn="ctr"/>
            <a:r>
              <a:rPr lang="pl-PL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 iz </a:t>
            </a:r>
            <a:r>
              <a:rPr lang="sl-SI" sz="2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zgodnjega raka dojk</a:t>
            </a:r>
            <a:endParaRPr lang="sl-SI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800" dirty="0"/>
          </a:p>
          <a:p>
            <a:pPr algn="ctr"/>
            <a:r>
              <a:rPr lang="sl-SI" sz="2000" dirty="0" smtClean="0"/>
              <a:t>četrtek, 9. maja 2019 ob  16h</a:t>
            </a:r>
            <a:endParaRPr lang="sl-SI" dirty="0" smtClean="0"/>
          </a:p>
          <a:p>
            <a:pPr algn="ctr"/>
            <a:r>
              <a:rPr lang="sl-SI" sz="2000" dirty="0" smtClean="0"/>
              <a:t>Radisson Blu Plaza </a:t>
            </a:r>
            <a:r>
              <a:rPr lang="sl-SI" sz="2000" dirty="0"/>
              <a:t>Hotel </a:t>
            </a:r>
            <a:r>
              <a:rPr lang="sl-SI" sz="2000" dirty="0" smtClean="0"/>
              <a:t>Ljubljana</a:t>
            </a:r>
          </a:p>
          <a:p>
            <a:pPr algn="ctr"/>
            <a:endParaRPr lang="sl-SI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225860"/>
            <a:ext cx="1296144" cy="938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74045"/>
              </p:ext>
            </p:extLst>
          </p:nvPr>
        </p:nvGraphicFramePr>
        <p:xfrm>
          <a:off x="365956" y="1556792"/>
          <a:ext cx="8496944" cy="429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 STROKOVNEGA SREČANJA</a:t>
                      </a:r>
                      <a:r>
                        <a:rPr lang="sl-SI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sl-SI" sz="1400" dirty="0"/>
                    </a:p>
                  </a:txBody>
                  <a:tcPr>
                    <a:solidFill>
                      <a:srgbClr val="CC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400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16.00-16.30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Zbiranje udeležencev</a:t>
                      </a:r>
                      <a:endParaRPr lang="sl-SI" sz="1400" b="1" i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16.30-16.50</a:t>
                      </a:r>
                    </a:p>
                    <a:p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i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Odprta vprašanja v kirurgiji raka dojk</a:t>
                      </a:r>
                      <a:endParaRPr lang="sl-SI" sz="1400" b="1" i="0" u="none" strike="noStrike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Janez Žgajnar, </a:t>
                      </a:r>
                      <a:r>
                        <a:rPr lang="sl-SI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Oddelek za onkološko kirurgijo, Onkološki inštitut Ljubljana</a:t>
                      </a:r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16.50-17.10</a:t>
                      </a:r>
                    </a:p>
                    <a:p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i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Odprta vprašanja </a:t>
                      </a:r>
                      <a:r>
                        <a:rPr lang="sl-SI" sz="1400" b="1" i="1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pooperativnega</a:t>
                      </a:r>
                      <a:r>
                        <a:rPr lang="sl-SI" sz="1400" b="1" i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obsevanja dojk</a:t>
                      </a:r>
                      <a:endParaRPr lang="sl-SI" sz="1400" b="1" i="0" u="none" strike="noStrike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Ivica Ratoša, </a:t>
                      </a:r>
                      <a:r>
                        <a:rPr lang="sl-SI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Oddelek za radioterapijo, Onkološki inštitut Ljubljana</a:t>
                      </a:r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17.10-17.30	</a:t>
                      </a:r>
                    </a:p>
                    <a:p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i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Odprta vprašanja v dopolnilnem sistemskem zdravljenju raka dojk</a:t>
                      </a:r>
                    </a:p>
                    <a:p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Simona Borštnar, </a:t>
                      </a:r>
                      <a:r>
                        <a:rPr lang="sl-SI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Oddelek za internistično onkologijo, Onkološki inštitut Ljubljana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17.30-17.50	</a:t>
                      </a:r>
                    </a:p>
                    <a:p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i="1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Antiresorbtivna</a:t>
                      </a:r>
                      <a:r>
                        <a:rPr lang="sl-SI" sz="1400" b="1" i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zdravila za kosti pri zgodnjem raku dojk</a:t>
                      </a:r>
                      <a:endParaRPr lang="sl-SI" sz="1400" b="1" i="0" u="none" strike="noStrike" kern="12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l-SI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Cvetka Grašič Kuhar, </a:t>
                      </a:r>
                      <a:r>
                        <a:rPr lang="sl-SI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Oddelek za internistično onkologijo, Onkološki inštitut Ljubljana	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17.50-18.10	</a:t>
                      </a:r>
                    </a:p>
                    <a:p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Izdelki za samozdravljenje in pomisleki pri njihovi uporabi v onkologiji</a:t>
                      </a:r>
                    </a:p>
                    <a:p>
                      <a:r>
                        <a:rPr lang="sl-SI" sz="14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Andreja Eberl, </a:t>
                      </a:r>
                      <a:r>
                        <a:rPr lang="sl-SI" sz="14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Lekarna,</a:t>
                      </a:r>
                      <a:r>
                        <a:rPr lang="sl-S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Onkološki inštitut Ljubljana</a:t>
                      </a:r>
                      <a:endParaRPr lang="sl-SI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18.10-18.25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Razprava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dirty="0" smtClean="0"/>
                        <a:t>18.25-18.45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Skupščina združenja za </a:t>
                      </a:r>
                      <a:r>
                        <a:rPr lang="sl-SI" sz="1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senologijo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205730"/>
                  </a:ext>
                </a:extLst>
              </a:tr>
              <a:tr h="287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18.45	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Večerja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97724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Radisson </a:t>
            </a:r>
            <a:r>
              <a:rPr lang="sl-SI" dirty="0" smtClean="0"/>
              <a:t>Blu Plaza </a:t>
            </a:r>
            <a:r>
              <a:rPr lang="sl-SI" dirty="0"/>
              <a:t>Hotel Ljubljana, </a:t>
            </a:r>
            <a:r>
              <a:rPr lang="sl-SI" dirty="0" smtClean="0"/>
              <a:t>9.maj 2019 </a:t>
            </a:r>
            <a:r>
              <a:rPr lang="sl-SI" dirty="0"/>
              <a:t>ob 16h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6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2360" y="104528"/>
            <a:ext cx="1287441" cy="932378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99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1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154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Onkoliski 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Borštnar Simona</dc:creator>
  <cp:lastModifiedBy>Borštnar Simona</cp:lastModifiedBy>
  <cp:revision>10</cp:revision>
  <dcterms:created xsi:type="dcterms:W3CDTF">2018-05-07T06:27:34Z</dcterms:created>
  <dcterms:modified xsi:type="dcterms:W3CDTF">2019-04-18T10:47:48Z</dcterms:modified>
</cp:coreProperties>
</file>